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1" r:id="rId3"/>
    <p:sldId id="256" r:id="rId4"/>
    <p:sldId id="277" r:id="rId5"/>
    <p:sldId id="258" r:id="rId6"/>
    <p:sldId id="259" r:id="rId7"/>
    <p:sldId id="260" r:id="rId8"/>
    <p:sldId id="261" r:id="rId9"/>
    <p:sldId id="282" r:id="rId10"/>
    <p:sldId id="283" r:id="rId11"/>
    <p:sldId id="278" r:id="rId12"/>
    <p:sldId id="284" r:id="rId13"/>
    <p:sldId id="262" r:id="rId14"/>
    <p:sldId id="285" r:id="rId15"/>
    <p:sldId id="263" r:id="rId16"/>
    <p:sldId id="287" r:id="rId17"/>
    <p:sldId id="266" r:id="rId18"/>
    <p:sldId id="265" r:id="rId19"/>
    <p:sldId id="288" r:id="rId20"/>
    <p:sldId id="279" r:id="rId21"/>
    <p:sldId id="267" r:id="rId22"/>
    <p:sldId id="268" r:id="rId23"/>
    <p:sldId id="289" r:id="rId24"/>
    <p:sldId id="290" r:id="rId25"/>
    <p:sldId id="280" r:id="rId26"/>
    <p:sldId id="269" r:id="rId27"/>
    <p:sldId id="270" r:id="rId28"/>
    <p:sldId id="271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4C1C-3878-414B-AE13-5EB4524CDB34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0212-7BB7-4781-A1DD-5486F4F8C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905" y="290905"/>
            <a:ext cx="5138295" cy="4557384"/>
          </a:xfrm>
          <a:prstGeom prst="rect">
            <a:avLst/>
          </a:prstGeom>
        </p:spPr>
      </p:pic>
      <p:pic>
        <p:nvPicPr>
          <p:cNvPr id="6" name="Picture 5" descr="Life Begins - 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1600200" cy="112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410200"/>
            <a:ext cx="37338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1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10:3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watchman opens the gate for him, and the sheep listen to his voice.  He calls his own sheep by name and leads them out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905" y="290905"/>
            <a:ext cx="5138295" cy="4557384"/>
          </a:xfrm>
          <a:prstGeom prst="rect">
            <a:avLst/>
          </a:prstGeom>
        </p:spPr>
      </p:pic>
      <p:pic>
        <p:nvPicPr>
          <p:cNvPr id="6" name="Picture 5" descr="Life Begins - 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1600200" cy="112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410200"/>
            <a:ext cx="37338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3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 - red spi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399"/>
            <a:ext cx="7086600" cy="67086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4 - Cell Multipl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533400"/>
            <a:ext cx="7124700" cy="569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7 - School 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228600"/>
            <a:ext cx="853602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Psalm 139:13-14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you created my inmost being; you knit me together in my mother’s womb.  I praise you because I am fearfully and wonderfully made; your works are wonderful, I know that full well.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 - red spi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399"/>
            <a:ext cx="7086600" cy="67086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babycenter.com pregnancy-week-8 Sessio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Psalm 139:13-14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you created my inmost being; you knit me together in my mother’s womb.  I praise you because I am fearfully and wonderfully made; your works are wonderful, I know that full well.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4 - Cell Multipl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533400"/>
            <a:ext cx="7124700" cy="569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1 - newborn-baby-asleep-on-r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628"/>
            <a:ext cx="9144000" cy="609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905" y="290905"/>
            <a:ext cx="5138295" cy="4557384"/>
          </a:xfrm>
          <a:prstGeom prst="rect">
            <a:avLst/>
          </a:prstGeom>
        </p:spPr>
      </p:pic>
      <p:pic>
        <p:nvPicPr>
          <p:cNvPr id="6" name="Picture 5" descr="Life Begins - 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1600200" cy="112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410200"/>
            <a:ext cx="37338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4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Genesis 2:7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Lord God formed the man from the dust of the ground and breathed into his nostrils the breath of life, and the man became a living being.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8 - pregnancy-week-12-eyelids_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Genesis 2:7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Lord God formed the man from the dust of the ground and breathed into his nostrils the breath of life, and the man became a living being.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8 - pregnancy-week-12-eyelids_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905" y="290905"/>
            <a:ext cx="5138295" cy="4557384"/>
          </a:xfrm>
          <a:prstGeom prst="rect">
            <a:avLst/>
          </a:prstGeom>
        </p:spPr>
      </p:pic>
      <p:pic>
        <p:nvPicPr>
          <p:cNvPr id="6" name="Picture 5" descr="Life Begins - 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1600200" cy="112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410200"/>
            <a:ext cx="37338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5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Colossians 1:17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is before all things, and in him all things hold together..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mini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"/>
            <a:ext cx="4191000" cy="648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 9 - laminin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45" y="645160"/>
            <a:ext cx="7329055" cy="537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mini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"/>
            <a:ext cx="4191000" cy="648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Jeremiah 1:5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I formed you in the womb I knew you, before you were born I set you apart; I appointed you as a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prophet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nations.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8 - pregnancy-week-12-eyelids_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905" y="290905"/>
            <a:ext cx="5138295" cy="4557384"/>
          </a:xfrm>
          <a:prstGeom prst="rect">
            <a:avLst/>
          </a:prstGeom>
        </p:spPr>
      </p:pic>
      <p:pic>
        <p:nvPicPr>
          <p:cNvPr id="6" name="Picture 5" descr="Life Begins - 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1600200" cy="112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410200"/>
            <a:ext cx="37338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 2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Matthew 10:30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even the hairs on your head are numbered.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2 - DNA picture 6013746_f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584" y="572086"/>
            <a:ext cx="5687616" cy="560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3 - Large-group-of-children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81" y="1371600"/>
            <a:ext cx="8330119" cy="372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10:3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watchman opens the gate for him, and the sheep listen to his voice.  He calls his own sheep by name and leads them out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Matthew 10:30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even the hairs on your head are numbered.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</Words>
  <Application>Microsoft Office PowerPoint</Application>
  <PresentationFormat>On-screen Show (4:3)</PresentationFormat>
  <Paragraphs>15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Jeremiah 1:5 Before I formed you in the womb I knew you, before you were born I set you apart; I appointed you as a prophet to the nations.  </vt:lpstr>
      <vt:lpstr>Slide 4</vt:lpstr>
      <vt:lpstr>Matthew 10:30 And even the hairs on your head are numbered.   </vt:lpstr>
      <vt:lpstr>Slide 6</vt:lpstr>
      <vt:lpstr>Slide 7</vt:lpstr>
      <vt:lpstr>John 10:3 The watchman opens the gate for him, and the sheep listen to his voice.  He calls his own sheep by name and leads them out </vt:lpstr>
      <vt:lpstr>Matthew 10:30 And even the hairs on your head are numbered.   </vt:lpstr>
      <vt:lpstr>John 10:3 The watchman opens the gate for him, and the sheep listen to his voice.  He calls his own sheep by name and leads them out </vt:lpstr>
      <vt:lpstr>Slide 11</vt:lpstr>
      <vt:lpstr>Slide 12</vt:lpstr>
      <vt:lpstr>Slide 13</vt:lpstr>
      <vt:lpstr>Slide 14</vt:lpstr>
      <vt:lpstr>Psalm 139:13-14 For you created my inmost being; you knit me together in my mother’s womb.  I praise you because I am fearfully and wonderfully made; your works are wonderful, I know that full well. </vt:lpstr>
      <vt:lpstr>Slide 16</vt:lpstr>
      <vt:lpstr>Slide 17</vt:lpstr>
      <vt:lpstr>Psalm 139:13-14 For you created my inmost being; you knit me together in my mother’s womb.  I praise you because I am fearfully and wonderfully made; your works are wonderful, I know that full well. </vt:lpstr>
      <vt:lpstr>Slide 19</vt:lpstr>
      <vt:lpstr>Slide 20</vt:lpstr>
      <vt:lpstr>Genesis 2:7 The Lord God formed the man from the dust of the ground and breathed into his nostrils the breath of life, and the man became a living being. </vt:lpstr>
      <vt:lpstr>Slide 22</vt:lpstr>
      <vt:lpstr>Genesis 2:7 The Lord God formed the man from the dust of the ground and breathed into his nostrils the breath of life, and the man became a living being. </vt:lpstr>
      <vt:lpstr>Slide 24</vt:lpstr>
      <vt:lpstr>Slide 25</vt:lpstr>
      <vt:lpstr>Colossians 1:17 He is before all things, and in him all things hold together.. 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Lois Pannkukl</dc:creator>
  <cp:lastModifiedBy>Lois Pannkukl</cp:lastModifiedBy>
  <cp:revision>3</cp:revision>
  <dcterms:created xsi:type="dcterms:W3CDTF">2016-09-05T15:51:19Z</dcterms:created>
  <dcterms:modified xsi:type="dcterms:W3CDTF">2016-09-25T02:06:18Z</dcterms:modified>
</cp:coreProperties>
</file>